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D4C86-6EE2-4F9B-B52F-8FBA1AF8F386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550D-D3EA-4059-B10B-5D56633CE7F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0364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D4C86-6EE2-4F9B-B52F-8FBA1AF8F386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550D-D3EA-4059-B10B-5D56633CE7F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8303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D4C86-6EE2-4F9B-B52F-8FBA1AF8F386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550D-D3EA-4059-B10B-5D56633CE7F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6899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D4C86-6EE2-4F9B-B52F-8FBA1AF8F386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550D-D3EA-4059-B10B-5D56633CE7F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2659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D4C86-6EE2-4F9B-B52F-8FBA1AF8F386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550D-D3EA-4059-B10B-5D56633CE7F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6880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D4C86-6EE2-4F9B-B52F-8FBA1AF8F386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550D-D3EA-4059-B10B-5D56633CE7F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1525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D4C86-6EE2-4F9B-B52F-8FBA1AF8F386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550D-D3EA-4059-B10B-5D56633CE7F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3303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D4C86-6EE2-4F9B-B52F-8FBA1AF8F386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550D-D3EA-4059-B10B-5D56633CE7F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0157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D4C86-6EE2-4F9B-B52F-8FBA1AF8F386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550D-D3EA-4059-B10B-5D56633CE7F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9843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D4C86-6EE2-4F9B-B52F-8FBA1AF8F386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550D-D3EA-4059-B10B-5D56633CE7F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9908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D4C86-6EE2-4F9B-B52F-8FBA1AF8F386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550D-D3EA-4059-B10B-5D56633CE7F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5988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5D4C86-6EE2-4F9B-B52F-8FBA1AF8F386}" type="datetimeFigureOut">
              <a:rPr lang="fr-FR" smtClean="0"/>
              <a:t>31/01/2013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2550D-D3EA-4059-B10B-5D56633CE7F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2703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Direct, indirect object pronouns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By </a:t>
            </a:r>
            <a:r>
              <a:rPr lang="en-US" smtClean="0"/>
              <a:t>Teddy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21219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1458301"/>
              </p:ext>
            </p:extLst>
          </p:nvPr>
        </p:nvGraphicFramePr>
        <p:xfrm>
          <a:off x="457200" y="1600200"/>
          <a:ext cx="8229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You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Lui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Him/Her/it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Le/La/l’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Him/Her,</a:t>
                      </a:r>
                      <a:r>
                        <a:rPr lang="en-US" baseline="0" dirty="0" smtClean="0"/>
                        <a:t> It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Us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You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Leur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Them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Them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415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Placement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Like indirect object pronouns, French direct object pronouns are placed </a:t>
            </a:r>
            <a:r>
              <a:rPr lang="en-US" b="1" dirty="0" smtClean="0">
                <a:effectLst/>
              </a:rPr>
              <a:t>in front of the verb</a:t>
            </a:r>
            <a:r>
              <a:rPr lang="en-US" dirty="0" smtClean="0">
                <a:effectLst/>
              </a:rPr>
              <a:t>.</a:t>
            </a:r>
            <a:br>
              <a:rPr lang="en-US" dirty="0" smtClean="0">
                <a:effectLst/>
              </a:rPr>
            </a:br>
            <a:r>
              <a:rPr lang="en-US" dirty="0"/>
              <a:t>Like direct object pronouns, French indirect object pronouns are usually(2) placed </a:t>
            </a:r>
            <a:r>
              <a:rPr lang="en-US" b="1" dirty="0"/>
              <a:t>in front of the verb</a:t>
            </a:r>
            <a:r>
              <a:rPr lang="en-US" dirty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06971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/>
              <a:t>Je </a:t>
            </a:r>
            <a:r>
              <a:rPr lang="fr-FR" b="1" dirty="0"/>
              <a:t>vous</a:t>
            </a:r>
            <a:r>
              <a:rPr lang="fr-FR" dirty="0"/>
              <a:t> donne le pain</a:t>
            </a:r>
            <a:r>
              <a:rPr lang="fr-FR" dirty="0" smtClean="0"/>
              <a:t>.</a:t>
            </a:r>
          </a:p>
          <a:p>
            <a:r>
              <a:rPr lang="fr-FR" dirty="0"/>
              <a:t>Je </a:t>
            </a:r>
            <a:r>
              <a:rPr lang="fr-FR" b="1" dirty="0"/>
              <a:t>le</a:t>
            </a:r>
            <a:r>
              <a:rPr lang="fr-FR" dirty="0"/>
              <a:t> mange</a:t>
            </a:r>
            <a:r>
              <a:rPr lang="fr-FR" dirty="0" smtClean="0"/>
              <a:t>.</a:t>
            </a:r>
          </a:p>
          <a:p>
            <a:r>
              <a:rPr lang="en-US" dirty="0" err="1" smtClean="0"/>
              <a:t>Imparfait</a:t>
            </a:r>
            <a:endParaRPr lang="en-US" dirty="0" smtClean="0"/>
          </a:p>
          <a:p>
            <a:r>
              <a:rPr lang="en-US" dirty="0" smtClean="0"/>
              <a:t>Je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donnais</a:t>
            </a:r>
            <a:r>
              <a:rPr lang="en-US" dirty="0" smtClean="0"/>
              <a:t> le pain.</a:t>
            </a:r>
          </a:p>
          <a:p>
            <a:r>
              <a:rPr lang="en-US" dirty="0" smtClean="0"/>
              <a:t>Je le </a:t>
            </a:r>
            <a:r>
              <a:rPr lang="en-US" dirty="0" err="1" smtClean="0"/>
              <a:t>mangais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Passe</a:t>
            </a:r>
            <a:r>
              <a:rPr lang="en-US" dirty="0" smtClean="0"/>
              <a:t> compose</a:t>
            </a:r>
          </a:p>
          <a:p>
            <a:r>
              <a:rPr lang="en-US" dirty="0" err="1" smtClean="0"/>
              <a:t>J’ai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donne</a:t>
            </a:r>
            <a:r>
              <a:rPr lang="en-US" dirty="0" smtClean="0"/>
              <a:t> le pain.</a:t>
            </a:r>
          </a:p>
          <a:p>
            <a:r>
              <a:rPr lang="en-US" dirty="0" err="1" smtClean="0"/>
              <a:t>J’ai</a:t>
            </a:r>
            <a:r>
              <a:rPr lang="en-US" dirty="0" smtClean="0"/>
              <a:t> le mange.</a:t>
            </a:r>
          </a:p>
          <a:p>
            <a:endParaRPr lang="en-US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712919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91</Words>
  <Application>Microsoft Office PowerPoint</Application>
  <PresentationFormat>On-screen Show (4:3)</PresentationFormat>
  <Paragraphs>37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Direct, indirect object pronouns</vt:lpstr>
      <vt:lpstr>PowerPoint Presentation</vt:lpstr>
      <vt:lpstr>Placement </vt:lpstr>
      <vt:lpstr>Examples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Direct, indirect object pronouns</dc:title>
  <dc:creator>PNHS Student</dc:creator>
  <cp:lastModifiedBy>PNHS Student</cp:lastModifiedBy>
  <cp:revision>10</cp:revision>
  <dcterms:created xsi:type="dcterms:W3CDTF">2013-01-29T12:28:57Z</dcterms:created>
  <dcterms:modified xsi:type="dcterms:W3CDTF">2013-01-31T12:31:12Z</dcterms:modified>
</cp:coreProperties>
</file>